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4" r:id="rId3"/>
    <p:sldId id="257" r:id="rId4"/>
    <p:sldId id="275" r:id="rId5"/>
    <p:sldId id="276" r:id="rId6"/>
    <p:sldId id="277" r:id="rId7"/>
    <p:sldId id="264" r:id="rId8"/>
    <p:sldId id="265" r:id="rId9"/>
    <p:sldId id="266" r:id="rId10"/>
    <p:sldId id="267" r:id="rId11"/>
    <p:sldId id="272" r:id="rId12"/>
    <p:sldId id="269" r:id="rId13"/>
    <p:sldId id="273" r:id="rId14"/>
    <p:sldId id="268" r:id="rId15"/>
    <p:sldId id="27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47154-FB5C-4301-B9A6-50E61FA166CD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1CEE7-751C-4404-951F-C913E5562AD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CEE7-751C-4404-951F-C913E5562AD3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1CEE7-751C-4404-951F-C913E5562AD3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37347A-1639-48CA-9F72-4D749BA68124}" type="datetimeFigureOut">
              <a:rPr lang="pl-PL" smtClean="0"/>
              <a:pPr/>
              <a:t>28.10.2020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C1963F-FA2A-45B0-AB2E-85335B1E42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2214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sz="4300" dirty="0" smtClean="0"/>
              <a:t>Sprawozdanie z realizacji zadań Miejsko Gminnego Ośrodka Pomocy Społecznej w Skale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Opracowała </a:t>
            </a:r>
          </a:p>
          <a:p>
            <a:r>
              <a:rPr lang="pl-PL" dirty="0" smtClean="0"/>
              <a:t>Barbara Stanisz </a:t>
            </a:r>
            <a:endParaRPr lang="pl-PL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3000364" y="2571745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pl-P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Projekty/programy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endParaRPr lang="pl-PL" dirty="0" smtClean="0"/>
          </a:p>
          <a:p>
            <a:pPr lvl="0" algn="just"/>
            <a:r>
              <a:rPr lang="pl-PL" sz="3400" dirty="0" smtClean="0"/>
              <a:t>Projekt „Gmina Skała szansą dla wszystkich”</a:t>
            </a:r>
          </a:p>
          <a:p>
            <a:pPr lvl="0" algn="just"/>
            <a:r>
              <a:rPr lang="pl-PL" sz="3400" dirty="0" smtClean="0"/>
              <a:t>Miejsko </a:t>
            </a:r>
            <a:r>
              <a:rPr lang="pl-PL" sz="3400" dirty="0" smtClean="0"/>
              <a:t>Gminny </a:t>
            </a:r>
            <a:r>
              <a:rPr lang="pl-PL" sz="3400" dirty="0" smtClean="0"/>
              <a:t>Ośrodek </a:t>
            </a:r>
            <a:r>
              <a:rPr lang="pl-PL" sz="3400" dirty="0" smtClean="0"/>
              <a:t>Pomocy Społecznej w Skale realizuje Projekt „Gmina Skała szansą dla wszystkich”, którego głównym celem jest kompleksowa aktywizacja społeczno-zawodowa lub tylko społeczna osób zagrożonych ubóstwem lub wykluczeniem społecznym na terenie Gminy. </a:t>
            </a:r>
          </a:p>
          <a:p>
            <a:pPr algn="just"/>
            <a:r>
              <a:rPr lang="pl-PL" sz="3400" dirty="0" smtClean="0"/>
              <a:t>Wybór Grupy Docelowej określony był na podstawie diagnozy sytuacji przeprowadzonej przez pracowników poprzez analizę powodów korzystania ze wsparcia klientów MGOPS Skała oraz analizę sytuacji środowiskowej na terenie gminy Skała. </a:t>
            </a:r>
          </a:p>
          <a:p>
            <a:pPr algn="just"/>
            <a:r>
              <a:rPr lang="pl-PL" sz="3400" dirty="0" smtClean="0"/>
              <a:t>W ramach projektu realizowane są następujące działania: </a:t>
            </a:r>
            <a:r>
              <a:rPr lang="pl-PL" sz="3400" dirty="0" smtClean="0"/>
              <a:t> identyfikacja </a:t>
            </a:r>
            <a:r>
              <a:rPr lang="pl-PL" sz="3400" dirty="0" smtClean="0"/>
              <a:t>indywidualnych potrzeb oraz potencjałów uczestnika, realizacja wsparcia w ramach aktywnej integracji poprzez realizację kompleksowych usług z zakresu aktywizacji społeczno – zawodowej uczestników projektu, realizacja pracy o charakterze socjalnym na rzecz klientów MGOPS Skała, realizacja aktywizacji zawodowej przy współpracy z wyspecjalizowanymi podmiotami w formie zlecenia zadania publicznego – w przypadku zdiagnozowanych potrzeb. </a:t>
            </a:r>
          </a:p>
          <a:p>
            <a:pPr algn="just"/>
            <a:r>
              <a:rPr lang="pl-PL" sz="3400" dirty="0" smtClean="0"/>
              <a:t>W ramach uczestnictwa w ww. projekcie osoby </a:t>
            </a:r>
            <a:r>
              <a:rPr lang="pl-PL" sz="3400" dirty="0" smtClean="0"/>
              <a:t>korzystają </a:t>
            </a:r>
            <a:r>
              <a:rPr lang="pl-PL" sz="3400" dirty="0" smtClean="0"/>
              <a:t>z: </a:t>
            </a:r>
            <a:r>
              <a:rPr lang="pl-PL" sz="3400" dirty="0" smtClean="0"/>
              <a:t> usług psychologa</a:t>
            </a:r>
            <a:r>
              <a:rPr lang="pl-PL" sz="3400" dirty="0" smtClean="0"/>
              <a:t>, terapeuty uzależnień, logopedy, terapii sensorycznej SI oraz terapii rodzinnej.</a:t>
            </a:r>
          </a:p>
          <a:p>
            <a:pPr algn="just"/>
            <a:endParaRPr lang="pl-PL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Gmina Skała szansą dla wszystkich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285853" y="2245741"/>
          <a:ext cx="7399994" cy="3195447"/>
        </p:xfrm>
        <a:graphic>
          <a:graphicData uri="http://schemas.openxmlformats.org/drawingml/2006/table">
            <a:tbl>
              <a:tblPr/>
              <a:tblGrid>
                <a:gridCol w="435767"/>
                <a:gridCol w="1359005"/>
                <a:gridCol w="1138099"/>
                <a:gridCol w="826549"/>
                <a:gridCol w="655330"/>
                <a:gridCol w="743961"/>
                <a:gridCol w="831249"/>
                <a:gridCol w="666073"/>
                <a:gridCol w="743961"/>
              </a:tblGrid>
              <a:tr h="3333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100" dirty="0" smtClean="0">
                          <a:latin typeface="Calibri"/>
                          <a:cs typeface="Times New Roman"/>
                        </a:rPr>
                        <a:t> specjaliści</a:t>
                      </a:r>
                      <a:endParaRPr lang="pl-PL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OGÓŁEM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CZERWIEC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LIPIEC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SIERPIEŃ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WRZESIEŃ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SUMA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Ilość godzin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Psycholog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 h - 4.098,36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1874,25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1424,43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124,95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674,73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4098,36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Logopeda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40 h- 2.000,00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Psychoterapia sensoryczna SI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30 h - 2.760,00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552,00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644,00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1196,00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Terapia uzależnień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 h - 7.200,00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480,00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480,00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1560,00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Psychoterapia rodzinna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45 h - 3.149,55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839,88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839,88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Prawo Jazdy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 osób -9.750,00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0,00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Badania lekarskie, teoria i praktyka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Kampania Stop Przemocy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miesiącu wrześniu 2020 r. ruszyła kampania stop przemocy w ramach działań Ośrodek realizuje:</a:t>
            </a:r>
          </a:p>
          <a:p>
            <a:r>
              <a:rPr lang="pl-PL" dirty="0" smtClean="0"/>
              <a:t>- dyżur psychologa </a:t>
            </a:r>
          </a:p>
          <a:p>
            <a:r>
              <a:rPr lang="pl-PL" dirty="0" smtClean="0"/>
              <a:t>-dyżur pracowników socjalnych </a:t>
            </a:r>
          </a:p>
          <a:p>
            <a:r>
              <a:rPr lang="pl-PL" dirty="0" smtClean="0"/>
              <a:t>- </a:t>
            </a:r>
            <a:r>
              <a:rPr lang="pl-PL" dirty="0" smtClean="0"/>
              <a:t>ulotki, plakaty, informatory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Kampania Stop 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l-PL" dirty="0" smtClean="0"/>
              <a:t>W dniu 23.10.2020 r. odbyło się  spotkanie z psychologiem pod hasłem „Przemoc”, w ramach kampanii Miejsko Gminnego Ośrodka Pomocy Społecznej w Skale.</a:t>
            </a:r>
          </a:p>
          <a:p>
            <a:r>
              <a:rPr lang="pl-PL" dirty="0" smtClean="0"/>
              <a:t>Działaniami edukacyjnymi objęto cztery klasy (5 kl., 6 kl., 7 kl., 8 kl.) Szkoły Podstawowej w Minodze. </a:t>
            </a:r>
          </a:p>
          <a:p>
            <a:r>
              <a:rPr lang="pl-PL" dirty="0" smtClean="0"/>
              <a:t>Dla klasy 5 i 6 oraz 7 i 8 przygotowano warsztaty dostosowane do wieku. </a:t>
            </a:r>
          </a:p>
          <a:p>
            <a:r>
              <a:rPr lang="pl-PL" dirty="0" smtClean="0"/>
              <a:t>W obydwu przypadkach warsztaty poruszały temat psychoedukacji w zakresie: </a:t>
            </a:r>
          </a:p>
          <a:p>
            <a:pPr lvl="0"/>
            <a:r>
              <a:rPr lang="pl-PL" dirty="0" smtClean="0"/>
              <a:t>złości jako emocji,</a:t>
            </a:r>
          </a:p>
          <a:p>
            <a:pPr lvl="0"/>
            <a:r>
              <a:rPr lang="pl-PL" dirty="0" smtClean="0"/>
              <a:t>różnicy pomiędzy agresja a przemocą  </a:t>
            </a:r>
          </a:p>
          <a:p>
            <a:pPr lvl="0"/>
            <a:r>
              <a:rPr lang="pl-PL" dirty="0" smtClean="0"/>
              <a:t>konstruktywnych sposobów radzenia sobie z negatywnymi uczuciami. </a:t>
            </a:r>
          </a:p>
          <a:p>
            <a:r>
              <a:rPr lang="pl-PL" dirty="0" smtClean="0"/>
              <a:t>W klasie 5 i 6 sporządzono kodeks zasad przeciwko przemocy  oraz zastosowano </a:t>
            </a:r>
            <a:r>
              <a:rPr lang="pl-PL" dirty="0" err="1" smtClean="0"/>
              <a:t>bajkoterapię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klasie 7 i 8 odegrano scenki oraz sporządzono portret psychologiczny ofiary, sprawcy i świadka zdarzeń </a:t>
            </a:r>
            <a:r>
              <a:rPr lang="pl-PL" dirty="0" err="1" smtClean="0"/>
              <a:t>przemocowych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Wszystkie zajęcia trwały 45 minut.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Nowe zadanie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Miejsko </a:t>
            </a:r>
            <a:r>
              <a:rPr lang="pl-PL" dirty="0" smtClean="0"/>
              <a:t>Gminny Ośrodek Pomocy Społecznej </a:t>
            </a:r>
            <a:r>
              <a:rPr lang="pl-PL" dirty="0" smtClean="0"/>
              <a:t>w Skale od 1 października 2020 r. wydaje </a:t>
            </a:r>
            <a:r>
              <a:rPr lang="pl-PL" dirty="0" smtClean="0"/>
              <a:t>zaświadczenia (o wysokości przeciętnego, miesięcznego dochodu przypadającego na jednego członka gospodarstwa domowego osoby fizycznej) dla osób, które zamierzają złożyć wniosek o przyznanie dofinansowania z Narodowego Funduszu Ochrony Środowiska i Gospodarki Wodnej lub Wojewódzkiego Funduszu Ochrony Środowiska i Gospodarki Wodnej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Wniosek o zaświadczenie jest dostępny na stronie Ośrodka.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na rok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Ośrodek podejmuje pracę i działania aby ubiegać się o środki z Małopolskiego Urzędu Wojewódzkiego na rok 2021 na rozwój pomocy społecznej.</a:t>
            </a:r>
          </a:p>
          <a:p>
            <a:r>
              <a:rPr lang="pl-PL" dirty="0" smtClean="0"/>
              <a:t>W roku 2021 Ośrodek planuje pozyskać  środki na działania związane z przeciwdziałaniem przemocy w rodzinie z Ministerstwa Rodziny i Polityki Społecznej.</a:t>
            </a:r>
          </a:p>
          <a:p>
            <a:r>
              <a:rPr lang="pl-PL" dirty="0" smtClean="0"/>
              <a:t>W dniu 27 października 2020 r. Zarząd Województwa Małopolskiego przyjął nowy projekt w ramach konkursu RPMP.09.01.01-IP.01-12-041/19 II edycja - Gmina Skała Szansą dla wszystkich na rok 2021 -2023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zdań Pomoc Społeczna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ŚWIADCZENIA PIENIĘŻNE </a:t>
            </a:r>
          </a:p>
          <a:p>
            <a:r>
              <a:rPr lang="pl-PL" dirty="0" smtClean="0"/>
              <a:t>Zasiłek stały </a:t>
            </a:r>
          </a:p>
          <a:p>
            <a:r>
              <a:rPr lang="pl-PL" dirty="0" smtClean="0"/>
              <a:t>Zasiłek okresowy</a:t>
            </a:r>
          </a:p>
          <a:p>
            <a:r>
              <a:rPr lang="pl-PL" dirty="0" smtClean="0"/>
              <a:t>Zasiłek celowy</a:t>
            </a:r>
          </a:p>
          <a:p>
            <a:r>
              <a:rPr lang="pl-PL" dirty="0" smtClean="0"/>
              <a:t>Specjalny zasiłek celowy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z Pomocy Społecznej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b="1" dirty="0" smtClean="0"/>
              <a:t>Zasiłek </a:t>
            </a:r>
            <a:r>
              <a:rPr lang="pl-PL" b="1" dirty="0" smtClean="0"/>
              <a:t>stały </a:t>
            </a:r>
            <a:r>
              <a:rPr lang="pl-PL" dirty="0" smtClean="0"/>
              <a:t>– 204931,09 zł </a:t>
            </a:r>
          </a:p>
          <a:p>
            <a:pPr lvl="0"/>
            <a:r>
              <a:rPr lang="pl-PL" dirty="0" smtClean="0"/>
              <a:t> </a:t>
            </a:r>
            <a:r>
              <a:rPr lang="pl-PL" dirty="0" smtClean="0"/>
              <a:t>liczba osób 43, liczba świadczeń </a:t>
            </a:r>
            <a:r>
              <a:rPr lang="pl-PL" dirty="0" smtClean="0"/>
              <a:t>364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Zasiłek </a:t>
            </a:r>
            <a:r>
              <a:rPr lang="pl-PL" b="1" dirty="0" smtClean="0"/>
              <a:t>okresowy – </a:t>
            </a:r>
            <a:r>
              <a:rPr lang="pl-PL" dirty="0" smtClean="0"/>
              <a:t>58302,05 zł</a:t>
            </a:r>
          </a:p>
          <a:p>
            <a:r>
              <a:rPr lang="pl-PL" dirty="0" smtClean="0"/>
              <a:t>liczba osób 48, liczba świadczeń </a:t>
            </a:r>
            <a:r>
              <a:rPr lang="pl-PL" dirty="0" smtClean="0"/>
              <a:t>298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Zasiłek celowy </a:t>
            </a:r>
            <a:r>
              <a:rPr lang="pl-PL" b="1" dirty="0" smtClean="0"/>
              <a:t>– </a:t>
            </a:r>
            <a:r>
              <a:rPr lang="pl-PL" dirty="0" smtClean="0"/>
              <a:t>18527,56 zł </a:t>
            </a:r>
          </a:p>
          <a:p>
            <a:pPr lvl="0"/>
            <a:r>
              <a:rPr lang="pl-PL" dirty="0" smtClean="0"/>
              <a:t>liczba osób 42, liczba świadczeń 52</a:t>
            </a:r>
          </a:p>
          <a:p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z Pomocy Społecznej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Posiłek w szkole i w domu </a:t>
            </a:r>
            <a:r>
              <a:rPr lang="pl-PL" dirty="0" smtClean="0"/>
              <a:t>– </a:t>
            </a:r>
          </a:p>
          <a:p>
            <a:pPr algn="just"/>
            <a:r>
              <a:rPr lang="pl-PL" dirty="0" smtClean="0"/>
              <a:t>18214,09 zł</a:t>
            </a:r>
          </a:p>
          <a:p>
            <a:pPr algn="just"/>
            <a:r>
              <a:rPr lang="pl-PL" b="1" dirty="0" smtClean="0"/>
              <a:t>Zasiłek celowy na zakup żywności </a:t>
            </a:r>
            <a:r>
              <a:rPr lang="pl-PL" dirty="0" smtClean="0"/>
              <a:t>–</a:t>
            </a:r>
          </a:p>
          <a:p>
            <a:pPr algn="just"/>
            <a:r>
              <a:rPr lang="pl-PL" dirty="0" smtClean="0"/>
              <a:t>55540,00 zł 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W Domu Pomocy Społecznej </a:t>
            </a:r>
            <a:r>
              <a:rPr lang="pl-PL" dirty="0" smtClean="0"/>
              <a:t>umieszczonych jest </a:t>
            </a:r>
            <a:r>
              <a:rPr lang="pl-PL" dirty="0" smtClean="0"/>
              <a:t>12 </a:t>
            </a:r>
            <a:r>
              <a:rPr lang="pl-PL" dirty="0" smtClean="0"/>
              <a:t>osób</a:t>
            </a:r>
            <a:r>
              <a:rPr lang="pl-PL" dirty="0" smtClean="0"/>
              <a:t> </a:t>
            </a:r>
            <a:r>
              <a:rPr lang="pl-PL" dirty="0" smtClean="0"/>
              <a:t>wydatki ponoszone przez Gminę – 282254,68 zł 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Usługi opiekuńcze </a:t>
            </a:r>
            <a:r>
              <a:rPr lang="pl-PL" dirty="0" smtClean="0"/>
              <a:t>– 28307,00 zł (liczba osób tj. 4)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świadczeń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Świadczenia rodzinne –1 782 239,02</a:t>
            </a:r>
          </a:p>
          <a:p>
            <a:r>
              <a:rPr lang="pl-PL" dirty="0" smtClean="0"/>
              <a:t>Świadczenie z funduszu alimentacyjnego –</a:t>
            </a:r>
          </a:p>
          <a:p>
            <a:r>
              <a:rPr lang="pl-PL" dirty="0" smtClean="0"/>
              <a:t>124050,00 zł (liczba rodzin 27 liczba świadczeń 291)</a:t>
            </a:r>
          </a:p>
          <a:p>
            <a:r>
              <a:rPr lang="pl-PL" dirty="0" smtClean="0"/>
              <a:t>Świadczenie wychowawcze –</a:t>
            </a:r>
          </a:p>
          <a:p>
            <a:r>
              <a:rPr lang="pl-PL" dirty="0" smtClean="0"/>
              <a:t>9641856,18 zł (liczba rodzin 1360 liczba świadczeń 19396)</a:t>
            </a:r>
          </a:p>
          <a:p>
            <a:r>
              <a:rPr lang="pl-PL" dirty="0" smtClean="0"/>
              <a:t>Świadczenie dobry start – 405000 zł </a:t>
            </a:r>
          </a:p>
          <a:p>
            <a:pPr algn="just"/>
            <a:r>
              <a:rPr lang="pl-PL" b="1" dirty="0" smtClean="0"/>
              <a:t>W tym roku wniosków o świadczenie dobry start wpłynęło łącznie 974 w wersji elektronicznej -612 w formie tradycyjnej -362 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Ważne świadczenie wychowawcze 500+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Wnioski na nowy okres zasiłkowy o świadczenie wychowawcze będzie można składać od  1 lutego 2021 w formie elektronicznej a formie tradycyjnej od miesiąca kwietnia 2021. </a:t>
            </a:r>
            <a:endParaRPr lang="pl-P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dużej rodziny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roku 2020 do końca września wydano kart dużej </a:t>
            </a:r>
            <a:r>
              <a:rPr lang="pl-PL" dirty="0" smtClean="0"/>
              <a:t>rodziny w formie :</a:t>
            </a:r>
          </a:p>
          <a:p>
            <a:r>
              <a:rPr lang="pl-PL" dirty="0" smtClean="0"/>
              <a:t>tradycyjnej – 105 </a:t>
            </a:r>
            <a:endParaRPr lang="pl-PL" dirty="0" smtClean="0"/>
          </a:p>
          <a:p>
            <a:r>
              <a:rPr lang="pl-PL" dirty="0" smtClean="0"/>
              <a:t>elektronicznej  93.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Projekty/programy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- Projekt maseczka dla </a:t>
            </a:r>
            <a:r>
              <a:rPr lang="pl-PL" dirty="0" smtClean="0"/>
              <a:t>seniora</a:t>
            </a:r>
          </a:p>
          <a:p>
            <a:pPr algn="just"/>
            <a:r>
              <a:rPr lang="pl-PL" dirty="0" smtClean="0"/>
              <a:t>Celem projektu było </a:t>
            </a:r>
            <a:r>
              <a:rPr lang="pl-PL" dirty="0" smtClean="0"/>
              <a:t>wyposażenie </a:t>
            </a:r>
            <a:r>
              <a:rPr lang="pl-PL" dirty="0" smtClean="0"/>
              <a:t>seniorów z terenu Miasta i Gminy Skała w maseczki ochronne wielokrotnego </a:t>
            </a:r>
            <a:r>
              <a:rPr lang="pl-PL" dirty="0" smtClean="0"/>
              <a:t>użytku</a:t>
            </a:r>
            <a:r>
              <a:rPr lang="pl-PL" dirty="0" smtClean="0"/>
              <a:t> </a:t>
            </a:r>
            <a:r>
              <a:rPr lang="pl-PL" dirty="0" smtClean="0"/>
              <a:t>w celu zmniejszenia ryzyka zakażenia i rozprzestrzeniania się wirusa </a:t>
            </a:r>
            <a:r>
              <a:rPr lang="pl-PL" dirty="0" err="1" smtClean="0"/>
              <a:t>Covid</a:t>
            </a:r>
            <a:r>
              <a:rPr lang="pl-PL" dirty="0" smtClean="0"/>
              <a:t> 19</a:t>
            </a:r>
            <a:endParaRPr lang="pl-PL" dirty="0" smtClean="0"/>
          </a:p>
          <a:p>
            <a:pPr algn="just"/>
            <a:r>
              <a:rPr lang="pl-PL" dirty="0" smtClean="0"/>
              <a:t>Do realizacji projektu włączyli się Burmistrz ,radni, sołtysi Miasta i Gminy Skała, Panie z Kół Gospodyń Wiejskich, Ochotnicze Straże pożarne i mieszkańcy Gminy.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Projekty/programy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Projekt socjalny „Szczęśliwa mama gotowa do pracy </a:t>
            </a:r>
            <a:r>
              <a:rPr lang="pl-PL" dirty="0" smtClean="0"/>
              <a:t>” projekt realizowany jest ze środkó</a:t>
            </a:r>
            <a:r>
              <a:rPr lang="pl-PL" dirty="0" smtClean="0"/>
              <a:t>w pozyskanych z Małopolskiego Urzędu Wojewódzkiego na rozwój jednostek pomocy społecznej. </a:t>
            </a:r>
            <a:endParaRPr lang="pl-PL" dirty="0" smtClean="0"/>
          </a:p>
          <a:p>
            <a:pPr algn="just"/>
            <a:r>
              <a:rPr lang="pl-PL" dirty="0" smtClean="0"/>
              <a:t>Głównym założeniem projektu „Szczęśliwa Mama - gotowa do pracy" jest ułatwienie mamom powrotu do pracy, po przerwie związanej z urodzeniem dziecka, mamom, które nie pracują a są gotowe podjąć zatrudnienie.  </a:t>
            </a:r>
            <a:r>
              <a:rPr lang="pl-PL" dirty="0" smtClean="0"/>
              <a:t>W projekcie uczestniczy 5 kobiet zagrożonych </a:t>
            </a:r>
            <a:r>
              <a:rPr lang="pl-PL" dirty="0" smtClean="0"/>
              <a:t>wykluczeniem społecznym z terenu Miasta i Gminy </a:t>
            </a:r>
            <a:r>
              <a:rPr lang="pl-PL" dirty="0" smtClean="0"/>
              <a:t>Skała. </a:t>
            </a:r>
          </a:p>
          <a:p>
            <a:pPr algn="just"/>
            <a:r>
              <a:rPr lang="pl-PL" dirty="0" smtClean="0"/>
              <a:t>Ponadto w ramach otrzymanych środków utworzono dyżur psychologa w celu wsparcia mieszkańców Gminy oraz zatrudniono informatyka, prawnika w celu wsparcia pracy pracowników Ośrodka.</a:t>
            </a:r>
            <a:endParaRPr lang="pl-PL" dirty="0" smtClean="0"/>
          </a:p>
          <a:p>
            <a:pPr lvl="0"/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</TotalTime>
  <Words>982</Words>
  <Application>Microsoft Office PowerPoint</Application>
  <PresentationFormat>Pokaz na ekranie (4:3)</PresentationFormat>
  <Paragraphs>157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Przesilenie</vt:lpstr>
      <vt:lpstr> </vt:lpstr>
      <vt:lpstr>Realizacja zdań Pomoc Społeczna </vt:lpstr>
      <vt:lpstr>Zadania z Pomocy Społecznej </vt:lpstr>
      <vt:lpstr>Zadania z Pomocy Społecznej </vt:lpstr>
      <vt:lpstr>Realizacja świadczeń </vt:lpstr>
      <vt:lpstr>Ważne świadczenie wychowawcze 500+</vt:lpstr>
      <vt:lpstr>Karta dużej rodziny </vt:lpstr>
      <vt:lpstr>Projekty/programy </vt:lpstr>
      <vt:lpstr>Projekty/programy </vt:lpstr>
      <vt:lpstr>Projekty/programy</vt:lpstr>
      <vt:lpstr>Gmina Skała szansą dla wszystkich</vt:lpstr>
      <vt:lpstr>Kampania Stop Przemocy </vt:lpstr>
      <vt:lpstr>Kampania Stop Przemocy</vt:lpstr>
      <vt:lpstr>Nowe zadanie </vt:lpstr>
      <vt:lpstr>Działania na rok 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zdań Pomoc Społeczna</dc:title>
  <dc:creator>t.stachura@adson.pl</dc:creator>
  <cp:lastModifiedBy>t.stachura@adson.pl</cp:lastModifiedBy>
  <cp:revision>46</cp:revision>
  <dcterms:created xsi:type="dcterms:W3CDTF">2020-10-27T19:19:45Z</dcterms:created>
  <dcterms:modified xsi:type="dcterms:W3CDTF">2020-10-28T15:28:45Z</dcterms:modified>
</cp:coreProperties>
</file>